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87D4-DD9F-4A64-B6DD-8AA4022F7D64}" type="datetimeFigureOut">
              <a:rPr lang="id-ID" smtClean="0"/>
              <a:t>12/04/2016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87AC-86BD-4734-A289-8FA5A51C52C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47633" y="357166"/>
            <a:ext cx="8439209" cy="6119856"/>
            <a:chOff x="347633" y="357166"/>
            <a:chExt cx="8439209" cy="6119856"/>
          </a:xfrm>
        </p:grpSpPr>
        <p:pic>
          <p:nvPicPr>
            <p:cNvPr id="11266" name="Picture 2" descr="Indosat Bantah Terlibat!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4783" y="1795448"/>
              <a:ext cx="2913427" cy="200026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428992" y="2138354"/>
              <a:ext cx="5357849" cy="126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4000" b="1" dirty="0" smtClean="0">
                  <a:latin typeface="+mj-lt"/>
                </a:rPr>
                <a:t>Alexander Rusli Ph.D.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latin typeface="Arial" charset="0"/>
                  <a:cs typeface="Arial" charset="0"/>
                </a:rPr>
                <a:t>President </a:t>
              </a:r>
              <a:r>
                <a:rPr lang="en-US" b="1" dirty="0">
                  <a:latin typeface="Arial" charset="0"/>
                  <a:cs typeface="Arial" charset="0"/>
                </a:rPr>
                <a:t>Director </a:t>
              </a:r>
              <a:r>
                <a:rPr lang="en-US" b="1" dirty="0" smtClean="0">
                  <a:latin typeface="Arial" charset="0"/>
                  <a:cs typeface="Arial" charset="0"/>
                </a:rPr>
                <a:t>and</a:t>
              </a:r>
              <a:r>
                <a:rPr lang="id-ID" b="1" dirty="0" smtClean="0">
                  <a:latin typeface="Arial" charset="0"/>
                  <a:cs typeface="Arial" charset="0"/>
                </a:rPr>
                <a:t> </a:t>
              </a:r>
              <a:r>
                <a:rPr kumimoji="0" lang="id-ID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CEO at Indosat Ooredoo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Indonesia Telecommunications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58" y="357166"/>
              <a:ext cx="8429684" cy="97633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0" b="1" dirty="0" smtClean="0"/>
                <a:t>GUEST  LECTURE </a:t>
              </a:r>
              <a:endParaRPr lang="id-ID" sz="80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7633" y="4191006"/>
              <a:ext cx="8429684" cy="2286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0" b="1" dirty="0" smtClean="0"/>
                <a:t>IT STRATEGIC PLAN</a:t>
              </a:r>
            </a:p>
            <a:p>
              <a:pPr algn="ctr"/>
              <a:r>
                <a:rPr lang="id-ID" sz="3600" b="1" dirty="0" smtClean="0"/>
                <a:t>FRIDAY, APRIL 15, 2016  @ 7 - 9 PM</a:t>
              </a:r>
            </a:p>
            <a:p>
              <a:pPr algn="ctr"/>
              <a:r>
                <a:rPr lang="id-ID" sz="3600" b="1" dirty="0" smtClean="0"/>
                <a:t>MTI UI, SALEMBA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dewi</dc:creator>
  <cp:lastModifiedBy>dewi</cp:lastModifiedBy>
  <cp:revision>8</cp:revision>
  <dcterms:created xsi:type="dcterms:W3CDTF">2016-04-12T11:28:25Z</dcterms:created>
  <dcterms:modified xsi:type="dcterms:W3CDTF">2016-04-12T12:42:06Z</dcterms:modified>
</cp:coreProperties>
</file>